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57" r:id="rId4"/>
    <p:sldId id="262" r:id="rId5"/>
    <p:sldId id="263" r:id="rId6"/>
    <p:sldId id="260" r:id="rId7"/>
    <p:sldId id="261" r:id="rId8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0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F138A-1E55-48B9-B84C-99167923D1E5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CABE7-115D-4E08-901A-8BECAFEB77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6526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F701B5-2B08-A748-0947-7E8926769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A9182D9-9F93-032E-CD67-CF4C8D7C2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D874E7-2FE1-9B1E-C0C0-21D8F2DBF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8D04005-BDC2-BEC3-2BD7-14A34E7A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1E33F3-8A38-0827-4561-AC45E002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770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3FC7F8-D8BF-6E4B-3FCC-8E7BF6D5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59CFF23-9372-27D4-ECAB-BADB63EBB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2EC09EA-02F8-D21B-68AD-E83B4E72F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AB52D3-6004-192B-EAE4-DD6200287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C9E7B6-39DF-AF1B-0698-2F2809124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01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B248524-8952-E697-05A6-5EA55AB296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76BD88-394D-F3DE-D6F4-10ACCD357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98EFD1-32D2-1066-F328-9605E0550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CB1E7BD-338D-D110-066B-8263B74D0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F10852-DE5F-7E0A-E560-F986D648C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3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A2060E-659B-1C7E-9866-C99A9E5D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DA9930-5277-1E6B-505C-0D5BA22C9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58CC4A4-0327-4F69-1B5F-3680F4C8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E1F92E-6B39-4DD4-D9FC-9AE8A6EB4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33ACBC-3F89-F64E-5D41-041DEF9E5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414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3D48FB-CE85-FB98-F686-BFE1EFB31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CB7AD6-806C-D1C3-35D3-04D8B89DB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B6BF37-37E9-EEF4-25F2-FB529CEC8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D956BF-6E52-0BA7-C608-2B3C58E80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758D09D-DD72-3649-C9E0-68ED19B2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0084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21CE3-2A3D-9AB4-D8AA-BCBD83DAE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01D24CD-04E4-88AA-0ED6-C731E7C00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8C6B410-770C-8A23-C2E6-7AAD233A3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C981C25-F58F-2FF8-4586-5BE2311B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3476167-0D53-F1E4-B111-23990300C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E159DDA-7BD4-1E8B-2738-FF3950F8C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06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E62DA0-C657-3F15-2237-2BA5D982F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92CE187-D529-E12D-1D46-7278F5935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DC85E25-AF69-AFB2-350B-C2C61FC98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C9420CA-94AA-E0E7-71EB-FCDB3675B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853B4F8-DD6A-E6B9-E523-C9606B50C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BF4EF68-EA46-5DF8-2DAF-7BD82445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FB0C19F-D098-780A-70A1-47532851A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FA56831-281B-8836-C0A0-478CAA9A5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39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15529C-70E2-C99F-341B-5C96C6175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095ABC9-2CA1-9034-E654-12B6D142C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78978BD-19AD-7D86-88CA-604001EF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8DAA7D7-F425-D514-D090-BFFA40AD5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576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1319050-FEBC-00A4-2B66-E06724E4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B77D989-743C-AA8E-7804-3159B99D0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C55FB35-C6CF-EC16-6D60-2EABCF731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56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2F8012-78FE-90E2-BB35-1E47D970E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A4996FE-C454-1371-ED1B-EEEE82CD2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D8F8719-6FFB-28FC-2B8B-7B6727DC9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0C6905-325A-C455-E0F7-441391229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798B70A-75F4-6824-D7A1-8B92C0E96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FC8C0B-9BEB-8C30-1387-E8526BD81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070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723746-AD8E-EA87-BD4E-1CE5A8CA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6A2006F-17FE-D2EE-A007-1E585651A8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07DE8A6-C4EE-5055-F6F8-F2A6AD612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0256FDC-23CF-56C6-3A25-0C42F4E93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685A2F3-3A23-2C04-889C-D670FAAB8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4168028-9517-820E-9E11-2CAFBB9F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045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4FAEE8E-EE74-CD9F-6DCC-A0A54987B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F3017E-DE18-5D36-71D0-5720B148D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C505C6E-B851-C2F6-C9D3-D6F104DBF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6496FE-6E4C-4B0E-A16E-CA3BC5F2103E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6C01F7-9D77-332E-92DD-36B85C316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D0196C-3D4E-11DF-3C3D-FED3DF822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3FA8AD-D924-40DF-B0B0-EB68905FBD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530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B44E7652-EE50-4128-B1CF-56C0780D2FE9}"/>
              </a:ext>
            </a:extLst>
          </p:cNvPr>
          <p:cNvSpPr/>
          <p:nvPr/>
        </p:nvSpPr>
        <p:spPr>
          <a:xfrm>
            <a:off x="1777993" y="2713569"/>
            <a:ext cx="8636010" cy="99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</a:rPr>
              <a:t>대구형 </a:t>
            </a:r>
            <a:r>
              <a:rPr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</a:rPr>
              <a:t>DRT : App </a:t>
            </a:r>
            <a:r>
              <a:rPr lang="ko-KR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ExtraBold" panose="02000903000000020004" pitchFamily="50" charset="-127"/>
                <a:ea typeface="Pretendard ExtraBold" panose="02000903000000020004" pitchFamily="50" charset="-127"/>
                <a:cs typeface="Pretendard ExtraBold" panose="02000903000000020004" pitchFamily="50" charset="-127"/>
              </a:rPr>
              <a:t>이용프로세스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latin typeface="Pretendard ExtraBold" panose="02000903000000020004" pitchFamily="50" charset="-127"/>
              <a:ea typeface="Pretendard ExtraBold" panose="02000903000000020004" pitchFamily="50" charset="-127"/>
              <a:cs typeface="Pretendard ExtraBold" panose="02000903000000020004" pitchFamily="50" charset="-127"/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1295FB94-EE37-4094-B2B5-48B9B38106F0}"/>
              </a:ext>
            </a:extLst>
          </p:cNvPr>
          <p:cNvCxnSpPr>
            <a:cxnSpLocks/>
          </p:cNvCxnSpPr>
          <p:nvPr/>
        </p:nvCxnSpPr>
        <p:spPr>
          <a:xfrm>
            <a:off x="2308412" y="3796555"/>
            <a:ext cx="7575177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시그니춰(Signature) 좌우조합형1">
            <a:extLst>
              <a:ext uri="{FF2B5EF4-FFF2-40B4-BE49-F238E27FC236}">
                <a16:creationId xmlns:a16="http://schemas.microsoft.com/office/drawing/2014/main" id="{0403C4EA-5949-4385-90CA-507D12A2CF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896"/>
          <a:stretch/>
        </p:blipFill>
        <p:spPr bwMode="auto">
          <a:xfrm>
            <a:off x="5989590" y="5886750"/>
            <a:ext cx="2773137" cy="50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0BE9C8B6-F15F-2EFF-1F08-A094217F9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526" y="5933293"/>
            <a:ext cx="2773064" cy="40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70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480033-C216-7C99-668E-703C291FE73A}"/>
              </a:ext>
            </a:extLst>
          </p:cNvPr>
          <p:cNvSpPr txBox="1"/>
          <p:nvPr/>
        </p:nvSpPr>
        <p:spPr>
          <a:xfrm>
            <a:off x="1001152" y="1019395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로그인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95C81A64-036A-A24F-5973-FB9EA2980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11" y="1392356"/>
            <a:ext cx="2476846" cy="49155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519E599-28D9-8EA2-3647-F68A7AC030BF}"/>
              </a:ext>
            </a:extLst>
          </p:cNvPr>
          <p:cNvSpPr txBox="1"/>
          <p:nvPr/>
        </p:nvSpPr>
        <p:spPr>
          <a:xfrm>
            <a:off x="3832824" y="1019395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튜토리얼 ①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8464BC07-B757-44F4-89A4-5939D6E268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9724" y="1392356"/>
            <a:ext cx="2476846" cy="49155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450F2500-64F1-CFBB-D9A8-8838C1468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6714" y="1392356"/>
            <a:ext cx="2505425" cy="49155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D319A333-9B9F-2C47-D99E-C46A4250FC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9226" y="1392356"/>
            <a:ext cx="2514951" cy="49155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4" name="화살표: 오른쪽 13">
            <a:extLst>
              <a:ext uri="{FF2B5EF4-FFF2-40B4-BE49-F238E27FC236}">
                <a16:creationId xmlns:a16="http://schemas.microsoft.com/office/drawing/2014/main" id="{6F64182D-79ED-F530-7602-5AC01B79E9EB}"/>
              </a:ext>
            </a:extLst>
          </p:cNvPr>
          <p:cNvSpPr/>
          <p:nvPr/>
        </p:nvSpPr>
        <p:spPr>
          <a:xfrm>
            <a:off x="5834750" y="3666750"/>
            <a:ext cx="346841" cy="366797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화살표: 오른쪽 14">
            <a:extLst>
              <a:ext uri="{FF2B5EF4-FFF2-40B4-BE49-F238E27FC236}">
                <a16:creationId xmlns:a16="http://schemas.microsoft.com/office/drawing/2014/main" id="{7C3BD73C-C845-8FBD-7238-5B978D4278A0}"/>
              </a:ext>
            </a:extLst>
          </p:cNvPr>
          <p:cNvSpPr/>
          <p:nvPr/>
        </p:nvSpPr>
        <p:spPr>
          <a:xfrm>
            <a:off x="8968525" y="3666749"/>
            <a:ext cx="346841" cy="366797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44E7652-EE50-4128-B1CF-56C0780D2FE9}"/>
              </a:ext>
            </a:extLst>
          </p:cNvPr>
          <p:cNvSpPr/>
          <p:nvPr/>
        </p:nvSpPr>
        <p:spPr>
          <a:xfrm>
            <a:off x="129593" y="-43452"/>
            <a:ext cx="7776605" cy="745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DRT App </a:t>
            </a:r>
            <a:r>
              <a:rPr lang="ko-KR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이용프로세스</a:t>
            </a:r>
            <a:endParaRPr lang="en-US" altLang="ko-KR" b="1" i="1" dirty="0">
              <a:solidFill>
                <a:schemeClr val="tx1">
                  <a:lumMod val="75000"/>
                  <a:lumOff val="25000"/>
                </a:schemeClr>
              </a:solidFill>
              <a:latin typeface="Pretendard SemiBold" panose="02000703000000020004" pitchFamily="50" charset="-127"/>
              <a:ea typeface="Pretendard SemiBold" panose="02000703000000020004" pitchFamily="50" charset="-127"/>
              <a:cs typeface="Pretendard SemiBold" panose="02000703000000020004" pitchFamily="50" charset="-127"/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1295FB94-EE37-4094-B2B5-48B9B38106F0}"/>
              </a:ext>
            </a:extLst>
          </p:cNvPr>
          <p:cNvCxnSpPr>
            <a:cxnSpLocks/>
          </p:cNvCxnSpPr>
          <p:nvPr/>
        </p:nvCxnSpPr>
        <p:spPr>
          <a:xfrm>
            <a:off x="201311" y="702458"/>
            <a:ext cx="6575437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DBFA4EA-0417-4666-B930-F052A51804A2}"/>
              </a:ext>
            </a:extLst>
          </p:cNvPr>
          <p:cNvSpPr txBox="1"/>
          <p:nvPr/>
        </p:nvSpPr>
        <p:spPr>
          <a:xfrm>
            <a:off x="6936881" y="1019395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튜토리얼 ②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9E408E-25C5-4456-95E6-70DD0A54FEE5}"/>
              </a:ext>
            </a:extLst>
          </p:cNvPr>
          <p:cNvSpPr txBox="1"/>
          <p:nvPr/>
        </p:nvSpPr>
        <p:spPr>
          <a:xfrm>
            <a:off x="10064156" y="1019395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튜토리얼 ③</a:t>
            </a:r>
          </a:p>
        </p:txBody>
      </p:sp>
    </p:spTree>
    <p:extLst>
      <p:ext uri="{BB962C8B-B14F-4D97-AF65-F5344CB8AC3E}">
        <p14:creationId xmlns:p14="http://schemas.microsoft.com/office/powerpoint/2010/main" val="772816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480033-C216-7C99-668E-703C291FE73A}"/>
              </a:ext>
            </a:extLst>
          </p:cNvPr>
          <p:cNvSpPr txBox="1"/>
          <p:nvPr/>
        </p:nvSpPr>
        <p:spPr>
          <a:xfrm>
            <a:off x="2729669" y="884428"/>
            <a:ext cx="2565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메인화면</a:t>
            </a:r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 </a:t>
            </a:r>
            <a:r>
              <a:rPr lang="en-US" altLang="ko-KR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&amp; </a:t>
            </a:r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출</a:t>
            </a:r>
            <a:r>
              <a:rPr lang="en-US" altLang="ko-KR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/</a:t>
            </a:r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도착지 선택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8F8DED-2CFC-3C95-6396-CCA6355911A1}"/>
              </a:ext>
            </a:extLst>
          </p:cNvPr>
          <p:cNvSpPr txBox="1"/>
          <p:nvPr/>
        </p:nvSpPr>
        <p:spPr>
          <a:xfrm>
            <a:off x="6813681" y="897128"/>
            <a:ext cx="2618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출</a:t>
            </a:r>
            <a:r>
              <a:rPr lang="en-US" altLang="ko-KR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/</a:t>
            </a:r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도착지 선택 후 인원선택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F87E021-1777-2BC9-8EFB-7753BFBC5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001" y="1274475"/>
            <a:ext cx="2554737" cy="504199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6FE9AC85-8CD6-3D3F-5913-0CBD46358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8264" y="1274476"/>
            <a:ext cx="2534004" cy="504199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1191933-8FD0-4BB2-BBEA-696705A0AD41}"/>
              </a:ext>
            </a:extLst>
          </p:cNvPr>
          <p:cNvSpPr/>
          <p:nvPr/>
        </p:nvSpPr>
        <p:spPr>
          <a:xfrm>
            <a:off x="129593" y="-43452"/>
            <a:ext cx="7776605" cy="745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DRT App </a:t>
            </a:r>
            <a:r>
              <a:rPr lang="ko-KR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이용프로세스</a:t>
            </a:r>
            <a:endParaRPr lang="en-US" altLang="ko-KR" b="1" i="1" dirty="0">
              <a:solidFill>
                <a:schemeClr val="tx1">
                  <a:lumMod val="75000"/>
                  <a:lumOff val="25000"/>
                </a:schemeClr>
              </a:solidFill>
              <a:latin typeface="Pretendard SemiBold" panose="02000703000000020004" pitchFamily="50" charset="-127"/>
              <a:ea typeface="Pretendard SemiBold" panose="02000703000000020004" pitchFamily="50" charset="-127"/>
              <a:cs typeface="Pretendard SemiBold" panose="02000703000000020004" pitchFamily="50" charset="-127"/>
            </a:endParaRP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0C510962-B915-4B3F-97D1-4302AE94F992}"/>
              </a:ext>
            </a:extLst>
          </p:cNvPr>
          <p:cNvCxnSpPr>
            <a:cxnSpLocks/>
          </p:cNvCxnSpPr>
          <p:nvPr/>
        </p:nvCxnSpPr>
        <p:spPr>
          <a:xfrm>
            <a:off x="201311" y="702458"/>
            <a:ext cx="6575437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293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7379D11D-1156-2280-E099-5E3117F4F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794" y="1407770"/>
            <a:ext cx="2486372" cy="490606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EBE3AE-99FF-9543-081B-D24C1DC0AE9E}"/>
              </a:ext>
            </a:extLst>
          </p:cNvPr>
          <p:cNvSpPr txBox="1"/>
          <p:nvPr/>
        </p:nvSpPr>
        <p:spPr>
          <a:xfrm>
            <a:off x="5229416" y="1024128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차량 호출 화면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933A65F-284A-6852-A68A-ED202B450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4835" y="1407770"/>
            <a:ext cx="2486372" cy="490606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A1524EB2-AE57-41FF-88C7-EABE4AEECE87}"/>
              </a:ext>
            </a:extLst>
          </p:cNvPr>
          <p:cNvSpPr/>
          <p:nvPr/>
        </p:nvSpPr>
        <p:spPr>
          <a:xfrm>
            <a:off x="129593" y="-43452"/>
            <a:ext cx="7776605" cy="745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DRT App </a:t>
            </a:r>
            <a:r>
              <a:rPr lang="ko-KR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이용프로세스</a:t>
            </a:r>
            <a:endParaRPr lang="en-US" altLang="ko-KR" b="1" i="1" dirty="0">
              <a:solidFill>
                <a:schemeClr val="tx1">
                  <a:lumMod val="75000"/>
                  <a:lumOff val="25000"/>
                </a:schemeClr>
              </a:solidFill>
              <a:latin typeface="Pretendard SemiBold" panose="02000703000000020004" pitchFamily="50" charset="-127"/>
              <a:ea typeface="Pretendard SemiBold" panose="02000703000000020004" pitchFamily="50" charset="-127"/>
              <a:cs typeface="Pretendard SemiBold" panose="02000703000000020004" pitchFamily="50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BBE8504B-9EBB-436A-A394-75699275347E}"/>
              </a:ext>
            </a:extLst>
          </p:cNvPr>
          <p:cNvCxnSpPr>
            <a:cxnSpLocks/>
          </p:cNvCxnSpPr>
          <p:nvPr/>
        </p:nvCxnSpPr>
        <p:spPr>
          <a:xfrm>
            <a:off x="201311" y="702458"/>
            <a:ext cx="6575437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38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>
            <a:extLst>
              <a:ext uri="{FF2B5EF4-FFF2-40B4-BE49-F238E27FC236}">
                <a16:creationId xmlns:a16="http://schemas.microsoft.com/office/drawing/2014/main" id="{2652FF8F-D905-2464-5993-AE045F261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7276" y="1278640"/>
            <a:ext cx="2505424" cy="490606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EBE3AE-99FF-9543-081B-D24C1DC0AE9E}"/>
              </a:ext>
            </a:extLst>
          </p:cNvPr>
          <p:cNvSpPr txBox="1"/>
          <p:nvPr/>
        </p:nvSpPr>
        <p:spPr>
          <a:xfrm>
            <a:off x="2762025" y="89873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배차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D3F083-C43D-9BDB-FB27-FB74777779C6}"/>
              </a:ext>
            </a:extLst>
          </p:cNvPr>
          <p:cNvSpPr txBox="1"/>
          <p:nvPr/>
        </p:nvSpPr>
        <p:spPr>
          <a:xfrm>
            <a:off x="5822550" y="89873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승차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36EDB2-355F-70FF-E467-6C8544FCF177}"/>
              </a:ext>
            </a:extLst>
          </p:cNvPr>
          <p:cNvSpPr txBox="1"/>
          <p:nvPr/>
        </p:nvSpPr>
        <p:spPr>
          <a:xfrm>
            <a:off x="8480372" y="898738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하차 후 만족도평가</a:t>
            </a:r>
            <a:endParaRPr lang="ko-KR" altLang="en-US" b="1" dirty="0">
              <a:latin typeface="Pretendard SemiBold" panose="02000703000000020004" pitchFamily="50" charset="-127"/>
              <a:ea typeface="Pretendard SemiBold" panose="02000703000000020004" pitchFamily="50" charset="-127"/>
              <a:cs typeface="Pretendard SemiBold" panose="02000703000000020004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83105C6-9753-249E-44D0-04718D2FC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579" y="1278640"/>
            <a:ext cx="2476846" cy="502990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3E8D6F77-5081-C19D-C162-4CE216DD30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3761" y="1278640"/>
            <a:ext cx="2524477" cy="502990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669E41E9-FA24-4A4B-90FD-D92A1ADAD3E5}"/>
              </a:ext>
            </a:extLst>
          </p:cNvPr>
          <p:cNvSpPr/>
          <p:nvPr/>
        </p:nvSpPr>
        <p:spPr>
          <a:xfrm>
            <a:off x="129593" y="-43452"/>
            <a:ext cx="7776605" cy="745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DRT App </a:t>
            </a:r>
            <a:r>
              <a:rPr lang="ko-KR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이용프로세스</a:t>
            </a:r>
            <a:endParaRPr lang="en-US" altLang="ko-KR" b="1" i="1" dirty="0">
              <a:solidFill>
                <a:schemeClr val="tx1">
                  <a:lumMod val="75000"/>
                  <a:lumOff val="25000"/>
                </a:schemeClr>
              </a:solidFill>
              <a:latin typeface="Pretendard SemiBold" panose="02000703000000020004" pitchFamily="50" charset="-127"/>
              <a:ea typeface="Pretendard SemiBold" panose="02000703000000020004" pitchFamily="50" charset="-127"/>
              <a:cs typeface="Pretendard SemiBold" panose="02000703000000020004" pitchFamily="50" charset="-127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1239408-7559-4FFD-BB25-9C915A4FA6C6}"/>
              </a:ext>
            </a:extLst>
          </p:cNvPr>
          <p:cNvCxnSpPr>
            <a:cxnSpLocks/>
          </p:cNvCxnSpPr>
          <p:nvPr/>
        </p:nvCxnSpPr>
        <p:spPr>
          <a:xfrm>
            <a:off x="201311" y="702458"/>
            <a:ext cx="6575437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79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480033-C216-7C99-668E-703C291FE73A}"/>
              </a:ext>
            </a:extLst>
          </p:cNvPr>
          <p:cNvSpPr txBox="1"/>
          <p:nvPr/>
        </p:nvSpPr>
        <p:spPr>
          <a:xfrm>
            <a:off x="924868" y="1003300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기타 기능</a:t>
            </a: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86B88973-CAED-A455-8A2C-3073171D9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48" y="1390307"/>
            <a:ext cx="2495898" cy="49155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51EB13EF-E376-6F12-3E9A-8B8B87F17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1357" y="1390307"/>
            <a:ext cx="2476846" cy="49155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4255519C-717F-FBA4-8B63-F6502A75CE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2649" y="1390307"/>
            <a:ext cx="2429214" cy="49155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B3BD8E94-A01C-7FEF-EE62-C126E7A631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0195" y="1395069"/>
            <a:ext cx="2467319" cy="491082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474EED94-2F3F-4E58-B8C1-8EC3E0971209}"/>
              </a:ext>
            </a:extLst>
          </p:cNvPr>
          <p:cNvSpPr/>
          <p:nvPr/>
        </p:nvSpPr>
        <p:spPr>
          <a:xfrm>
            <a:off x="129593" y="-43452"/>
            <a:ext cx="7776605" cy="745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DRT App </a:t>
            </a:r>
            <a:r>
              <a:rPr lang="ko-KR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이용프로세스</a:t>
            </a:r>
            <a:endParaRPr lang="en-US" altLang="ko-KR" b="1" i="1" dirty="0">
              <a:solidFill>
                <a:schemeClr val="tx1">
                  <a:lumMod val="75000"/>
                  <a:lumOff val="25000"/>
                </a:schemeClr>
              </a:solidFill>
              <a:latin typeface="Pretendard SemiBold" panose="02000703000000020004" pitchFamily="50" charset="-127"/>
              <a:ea typeface="Pretendard SemiBold" panose="02000703000000020004" pitchFamily="50" charset="-127"/>
              <a:cs typeface="Pretendard SemiBold" panose="02000703000000020004" pitchFamily="50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C3C3E96C-705B-4201-8D8D-FE968CD62D85}"/>
              </a:ext>
            </a:extLst>
          </p:cNvPr>
          <p:cNvCxnSpPr>
            <a:cxnSpLocks/>
          </p:cNvCxnSpPr>
          <p:nvPr/>
        </p:nvCxnSpPr>
        <p:spPr>
          <a:xfrm>
            <a:off x="201311" y="702458"/>
            <a:ext cx="6575437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16F8588-8182-4B41-8FCD-6136746B005E}"/>
              </a:ext>
            </a:extLst>
          </p:cNvPr>
          <p:cNvSpPr txBox="1"/>
          <p:nvPr/>
        </p:nvSpPr>
        <p:spPr>
          <a:xfrm>
            <a:off x="4017895" y="100330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이용기록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765C36-58A8-40DD-96BE-9501A6C4FAB1}"/>
              </a:ext>
            </a:extLst>
          </p:cNvPr>
          <p:cNvSpPr txBox="1"/>
          <p:nvPr/>
        </p:nvSpPr>
        <p:spPr>
          <a:xfrm>
            <a:off x="7239162" y="100330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공지사항</a:t>
            </a:r>
            <a:endParaRPr lang="ko-KR" altLang="en-US" b="1" dirty="0">
              <a:latin typeface="Pretendard SemiBold" panose="02000703000000020004" pitchFamily="50" charset="-127"/>
              <a:ea typeface="Pretendard SemiBold" panose="02000703000000020004" pitchFamily="50" charset="-127"/>
              <a:cs typeface="Pretendard SemiBold" panose="0200070300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559DB3-096F-4121-9CB4-190351F72091}"/>
              </a:ext>
            </a:extLst>
          </p:cNvPr>
          <p:cNvSpPr txBox="1"/>
          <p:nvPr/>
        </p:nvSpPr>
        <p:spPr>
          <a:xfrm>
            <a:off x="10193976" y="100330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즐겨찾기</a:t>
            </a:r>
          </a:p>
        </p:txBody>
      </p:sp>
    </p:spTree>
    <p:extLst>
      <p:ext uri="{BB962C8B-B14F-4D97-AF65-F5344CB8AC3E}">
        <p14:creationId xmlns:p14="http://schemas.microsoft.com/office/powerpoint/2010/main" val="224799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그림 25">
            <a:extLst>
              <a:ext uri="{FF2B5EF4-FFF2-40B4-BE49-F238E27FC236}">
                <a16:creationId xmlns:a16="http://schemas.microsoft.com/office/drawing/2014/main" id="{DF7DFE29-6A8E-55A9-5F68-BBA5A6A4A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649" y="1390306"/>
            <a:ext cx="2495898" cy="491558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949D35DF-756A-CA24-B48F-3838FFD5C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1357" y="1390306"/>
            <a:ext cx="2476846" cy="491558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9237781C-9DFC-4F50-ABBD-5C332065A65A}"/>
              </a:ext>
            </a:extLst>
          </p:cNvPr>
          <p:cNvSpPr/>
          <p:nvPr/>
        </p:nvSpPr>
        <p:spPr>
          <a:xfrm>
            <a:off x="129593" y="-43452"/>
            <a:ext cx="7776605" cy="745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DRT App </a:t>
            </a:r>
            <a:r>
              <a:rPr lang="ko-KR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이용프로세스</a:t>
            </a:r>
            <a:endParaRPr lang="en-US" altLang="ko-KR" b="1" i="1" dirty="0">
              <a:solidFill>
                <a:schemeClr val="tx1">
                  <a:lumMod val="75000"/>
                  <a:lumOff val="25000"/>
                </a:schemeClr>
              </a:solidFill>
              <a:latin typeface="Pretendard SemiBold" panose="02000703000000020004" pitchFamily="50" charset="-127"/>
              <a:ea typeface="Pretendard SemiBold" panose="02000703000000020004" pitchFamily="50" charset="-127"/>
              <a:cs typeface="Pretendard SemiBold" panose="02000703000000020004" pitchFamily="50" charset="-127"/>
            </a:endParaRP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BA5CA9EF-1E0E-4627-8C56-72FB8D7419CD}"/>
              </a:ext>
            </a:extLst>
          </p:cNvPr>
          <p:cNvCxnSpPr>
            <a:cxnSpLocks/>
          </p:cNvCxnSpPr>
          <p:nvPr/>
        </p:nvCxnSpPr>
        <p:spPr>
          <a:xfrm>
            <a:off x="201311" y="702458"/>
            <a:ext cx="6575437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ED68604-7A84-4648-AE4B-95943D1EDD58}"/>
              </a:ext>
            </a:extLst>
          </p:cNvPr>
          <p:cNvSpPr txBox="1"/>
          <p:nvPr/>
        </p:nvSpPr>
        <p:spPr>
          <a:xfrm>
            <a:off x="4238674" y="100330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설정</a:t>
            </a:r>
            <a:endParaRPr lang="ko-KR" altLang="en-US" b="1" dirty="0">
              <a:latin typeface="Pretendard SemiBold" panose="02000703000000020004" pitchFamily="50" charset="-127"/>
              <a:ea typeface="Pretendard SemiBold" panose="02000703000000020004" pitchFamily="50" charset="-127"/>
              <a:cs typeface="Pretendard SemiBold" panose="02000703000000020004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C22381-F69F-4EC5-B944-9CC7D07E4148}"/>
              </a:ext>
            </a:extLst>
          </p:cNvPr>
          <p:cNvSpPr txBox="1"/>
          <p:nvPr/>
        </p:nvSpPr>
        <p:spPr>
          <a:xfrm>
            <a:off x="7210720" y="100330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>
                <a:latin typeface="Pretendard SemiBold" panose="02000703000000020004" pitchFamily="50" charset="-127"/>
                <a:ea typeface="Pretendard SemiBold" panose="02000703000000020004" pitchFamily="50" charset="-127"/>
                <a:cs typeface="Pretendard SemiBold" panose="02000703000000020004" pitchFamily="50" charset="-127"/>
              </a:rPr>
              <a:t>고객센터</a:t>
            </a:r>
            <a:endParaRPr lang="ko-KR" altLang="en-US" b="1" dirty="0">
              <a:latin typeface="Pretendard SemiBold" panose="02000703000000020004" pitchFamily="50" charset="-127"/>
              <a:ea typeface="Pretendard SemiBold" panose="02000703000000020004" pitchFamily="50" charset="-127"/>
              <a:cs typeface="Pretendard SemiBold" panose="0200070300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8686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57</Words>
  <Application>Microsoft Office PowerPoint</Application>
  <PresentationFormat>와이드스크린</PresentationFormat>
  <Paragraphs>23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Pretendard ExtraBold</vt:lpstr>
      <vt:lpstr>Pretendard SemiBold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유나영</dc:creator>
  <cp:lastModifiedBy>A240405</cp:lastModifiedBy>
  <cp:revision>11</cp:revision>
  <cp:lastPrinted>2024-08-06T01:08:23Z</cp:lastPrinted>
  <dcterms:created xsi:type="dcterms:W3CDTF">2024-08-05T06:52:13Z</dcterms:created>
  <dcterms:modified xsi:type="dcterms:W3CDTF">2024-08-13T07:49:42Z</dcterms:modified>
</cp:coreProperties>
</file>